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4" r:id="rId3"/>
    <p:sldId id="272" r:id="rId4"/>
    <p:sldId id="271" r:id="rId5"/>
    <p:sldId id="273" r:id="rId6"/>
    <p:sldId id="261" r:id="rId7"/>
    <p:sldId id="257" r:id="rId8"/>
    <p:sldId id="260" r:id="rId9"/>
    <p:sldId id="258" r:id="rId10"/>
    <p:sldId id="25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D7BC004-5ACE-E448-9673-187445F333E1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6F78433-57DB-5F48-A878-BB4B0B0983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long can a story 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m.tickld.com</a:t>
            </a:r>
            <a:r>
              <a:rPr lang="en-US" dirty="0" smtClean="0"/>
              <a:t>/x/20-six-word-stories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For sale. Baby shoes. Never worn.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7094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Goodbye Mission Control. Thanks for trying.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58442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Mum taught me how to shave.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1152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Introduced myself to mother again today.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1152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 met my </a:t>
            </a:r>
            <a:r>
              <a:rPr lang="en-US" sz="5400" dirty="0" err="1" smtClean="0"/>
              <a:t>soulmate</a:t>
            </a:r>
            <a:r>
              <a:rPr lang="en-US" sz="5400" dirty="0" smtClean="0"/>
              <a:t>. She didn’t.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6500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Passengers, this isn’t your captain speaking.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7351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He hit send, then a tree.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51129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Ever seen chalk outlines that small?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37350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Dad left, a flag came back.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7724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long can a short story be?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AU" dirty="0" smtClean="0"/>
              <a:t>In Australia the accepted practice 3000 words. But a short story can be up to 25,000 words.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5731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short can story be?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a story can be told in six words?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54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4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79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Brought roses home. Keys didn’t fit.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091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It’s our fiftieth, table for one.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189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smallest coffins are the heaviest.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722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What’s your return policy on rings?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099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1982</TotalTime>
  <Words>155</Words>
  <Application>Microsoft Office PowerPoint</Application>
  <PresentationFormat>On-screen Show (4:3)</PresentationFormat>
  <Paragraphs>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Arial Black</vt:lpstr>
      <vt:lpstr>Essential</vt:lpstr>
      <vt:lpstr>How long can a story be?</vt:lpstr>
      <vt:lpstr>How long can a short story be?</vt:lpstr>
      <vt:lpstr>How short can story be?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Amra Pajalic</dc:creator>
  <cp:lastModifiedBy>Amra Pajalic</cp:lastModifiedBy>
  <cp:revision>5</cp:revision>
  <dcterms:created xsi:type="dcterms:W3CDTF">2014-09-01T12:31:53Z</dcterms:created>
  <dcterms:modified xsi:type="dcterms:W3CDTF">2015-08-03T04:19:18Z</dcterms:modified>
</cp:coreProperties>
</file>